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728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93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КАТОСТРОФИЧЕСКОГО ЗАТОПЛЕНИЯ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10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Franklin Gothic Demi Cond</vt:lpstr>
      <vt:lpstr>Impact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</cp:lastModifiedBy>
  <cp:revision>133</cp:revision>
  <dcterms:created xsi:type="dcterms:W3CDTF">2018-10-11T08:31:41Z</dcterms:created>
  <dcterms:modified xsi:type="dcterms:W3CDTF">2023-09-12T16:22:54Z</dcterms:modified>
</cp:coreProperties>
</file>