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8" r:id="rId5"/>
    <p:sldId id="257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5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F722-CE5D-4C04-A286-1512213FA1D8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E21-D92D-4E4F-BA7B-9797202F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F722-CE5D-4C04-A286-1512213FA1D8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E21-D92D-4E4F-BA7B-9797202F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F722-CE5D-4C04-A286-1512213FA1D8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E21-D92D-4E4F-BA7B-9797202F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F722-CE5D-4C04-A286-1512213FA1D8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E21-D92D-4E4F-BA7B-9797202F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F722-CE5D-4C04-A286-1512213FA1D8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E21-D92D-4E4F-BA7B-9797202F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F722-CE5D-4C04-A286-1512213FA1D8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E21-D92D-4E4F-BA7B-9797202F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F722-CE5D-4C04-A286-1512213FA1D8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E21-D92D-4E4F-BA7B-9797202F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F722-CE5D-4C04-A286-1512213FA1D8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E21-D92D-4E4F-BA7B-9797202F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F722-CE5D-4C04-A286-1512213FA1D8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E21-D92D-4E4F-BA7B-9797202F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F722-CE5D-4C04-A286-1512213FA1D8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E21-D92D-4E4F-BA7B-9797202F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F722-CE5D-4C04-A286-1512213FA1D8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E21-D92D-4E4F-BA7B-9797202F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F722-CE5D-4C04-A286-1512213FA1D8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73E21-D92D-4E4F-BA7B-9797202F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lagof.ru/wp-content/uploads/2018/10/Alexanders_II_OrderUkase_11_june_1858_-_flag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lagof.ru/flagi_stran/russia/" TargetMode="External"/><Relationship Id="rId2" Type="http://schemas.openxmlformats.org/officeDocument/2006/relationships/hyperlink" Target="http://flag.kremli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-ymy.ru/zagadki-o-rossii-s-otvetami-dlya-detej.html" TargetMode="External"/><Relationship Id="rId4" Type="http://schemas.openxmlformats.org/officeDocument/2006/relationships/hyperlink" Target="https://www.youtube.com/channel/UCexc-emEni9lvU5jbTqLEkw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1640" y="1484784"/>
            <a:ext cx="7412360" cy="36724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августа – День Государственного флага Российской Федерации»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История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первые годы царь использовал знамена своего отца, или создавал новые, похожие на старые. Но стремление ко всему западному сказалось и на создании стягов.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1963 г. Петр, будучи в Архангельске, впервые оказался у моря, он заметил флаги заграничных кораблей, стоявших в то время в порту.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голландские, английские знамена отличались от тех, что были в использовании на Руси: они были яркими и не содержали никаких изображений и титулов.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дальнейшие приезды царя к морю он плавал под трехцветным флагом привычных для нас цветов, при этом на синем поле был изображен герб.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сохранился, он находится в Центральном военно-морском музее и является самым старым из сохранившихся российских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триколоров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482" name="Picture 2" descr="https://flagof.ru/wp-content/uploads/2018/10/Flag_of_the_Tsar_of_Moscow_1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8"/>
            <a:ext cx="4176464" cy="3807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всех его проектах прослеживались попытки совместить Андреевский крест и разноцветные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полосы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конечном итоге царский указ от 20 января 1705 г. провозгласил, что на торговых и прочих гражданских кораблях следует поднимать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трехполосное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бело-сине-красное полотно, а на военных судах с 1707 г. стал постоянным флаг Андрея Первозванного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Аналогом общегосударственного флага в те времена было золотое полотнище с черным двуглавым орлом.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орла венчали три короны, а по углам были помещены карты четырех морей, в которых курсировали российские суда.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цвета (черный и желтый) сохранились в церемониале после смерти первого российского императора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iaryrh.ru/wp-content/auploads/779495/gerb_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334250" cy="488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1858 г. Александр II осуществил реформу в обращении с государственными символами с целью упрочения монархии.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прочих преобразований Царь-Освободитель установил, что все знамена, флаги и другие атрибуты, необходимые на торжествах, должны быть изготовлены в государственных цветах, которые расположены в определенном порядке: сверху черная полоса, посередине — желтая (золотистая), а снизу — белая (или серебристая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lagof.ru/wp-content/uploads/2018/10/Alexanders_II_OrderUkase_11_june_1858_-_flag.jpg"/>
          <p:cNvPicPr>
            <a:picLocks noChangeAspect="1" noChangeArrowheads="1"/>
          </p:cNvPicPr>
          <p:nvPr/>
        </p:nvPicPr>
        <p:blipFill>
          <a:blip r:embed="rId2" cstate="print"/>
          <a:srcRect r="3105"/>
          <a:stretch>
            <a:fillRect/>
          </a:stretch>
        </p:blipFill>
        <p:spPr bwMode="auto">
          <a:xfrm>
            <a:off x="1331640" y="1124744"/>
            <a:ext cx="640871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Окончательно разрешил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путаницы с разнообразием флагов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молодой император Николай II в 1896 г, во время подготовки к своей коронации.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объединения народа в сложный для России период было решено объявить единым флагом для всех поводов бело-сине-красное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трехполосное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полотно.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9251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переворота 1917 года на долгое время трехцветный стяг был забыт.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 объявили государственным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красное знамя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символ свободы и коммунистической борьбы</a:t>
            </a:r>
          </a:p>
        </p:txBody>
      </p:sp>
      <p:pic>
        <p:nvPicPr>
          <p:cNvPr id="27650" name="Picture 2" descr="https://cdn1.img.sputnik-ossetia.ru/images/983/88/9838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2906927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советской эпохи в 1991 году ознаменовало возвращение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трехполосного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флага.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августа 1991 г.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триколор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(белый, лазоревый и алый цвет) был объявлен Национальным флагом РФ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какой стране под небом вьётся Флаг бело-сине-красный? Врагу он в руки не даётся, Такой флаг есть в стране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дополняет гимн и флаг, Любой страны то главный знак. У России он особый, Ты назвать его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попробуй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означают 3 цвета российского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настоящий момент самая распространенная неофициальная, но общепринятая версия утверждает, что полоски на флаге России обозначают: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чистота, искренность, совершенство.</a:t>
            </a: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Синяя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вера и верность.</a:t>
            </a: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мужество, сила и кровь, пролитая при защите Родины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Государственного флага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22-го августа в России отмечается День Государственного флага Российской Федерации, установленный на основании Указа Президента России 20-го августа 1994-го года.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РФ – один из официальных символов страны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использованных источников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http://flag.kremlin.ru/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https://flagof.ru/flagi_stran/russia/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https://www.youtube.com/channel/UCexc-emEni9lvU5jbTqLEkw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https://po-ymy.ru/zagadki-o-rossii-s-otvetami-dlya-detej.html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5488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000" b="1" dirty="0" smtClean="0"/>
          </a:p>
          <a:p>
            <a:pPr algn="ctr">
              <a:buNone/>
            </a:pPr>
            <a:r>
              <a:rPr lang="ru-RU" sz="6000" b="1" dirty="0" smtClean="0"/>
              <a:t>Спасибо за внимание! </a:t>
            </a:r>
            <a:endParaRPr lang="ru-RU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Загадки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600200"/>
            <a:ext cx="475252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Люблю поле и березки,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скамейку под окном,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Заскучаю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вытру слезки,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Вспоминая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родном.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Никуда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не уеду,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работать, жить,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дорогое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всегда любить!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знаю я,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знаете, друзья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Эпиграф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флаг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– белый цвет – свобода, гордость, слава,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– синий цвет – покров родной страны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– красный цвет – могучая держава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вместе мы – едины и сильны!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*******************************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флаг – Отечество и братство.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флаг – священной веры флаг.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флаг – наш символ и богатство.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флаг – к победам смелый шаг!!!</a:t>
            </a:r>
          </a:p>
          <a:p>
            <a:pPr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Российской Федерации представляет собой прямоугольное полотнище из трёх равновеликих горизонтальных полос: верхней — белого,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средней — синего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нижней — красного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длины флага к его ширине 2:3.</a:t>
            </a:r>
          </a:p>
        </p:txBody>
      </p:sp>
      <p:sp>
        <p:nvSpPr>
          <p:cNvPr id="1026" name="AutoShape 2" descr="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e183263e6e63335ac1ab50cc18652ef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869" y="2276872"/>
            <a:ext cx="4320619" cy="2886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История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наши дни ни один государственный праздник не обходится без этого символа: им украшают жилые дома и госучреждения, флаг торжественно проносят на демонстрациях и разворачивают на митингах.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этого символа так же неоднозначна и полна событий, как история самой России, и неспроста его цвета олицетворяют все самое важное для россиян.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триколор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от допетровских времен до наших дней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92514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 флага России в виде, приближенном к современному, связано с реформами Петра Первого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допетровские времена стяги использовались в основном в боевых походах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s://avatars.mds.yandex.net/get-pdb/2005597/b2e1e1dd-3685-4aa0-bf43-3abd06b197e3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3574718" cy="3816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609329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1672-1725 гг.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Важной точкой отсчета в истории возникновения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трехполосного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флага стала постройка в 1667 г. под руководством голландца Д.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Бутлера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корабля под названием «Орел»</a:t>
            </a:r>
          </a:p>
        </p:txBody>
      </p:sp>
      <p:pic>
        <p:nvPicPr>
          <p:cNvPr id="15362" name="Picture 2" descr="https://flagof.ru/wp-content/uploads/2018/10/Screenshot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655021"/>
            <a:ext cx="5715000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lanetguide.ru/eimage/2015/04/01/0113551beb81ce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56" y="332656"/>
            <a:ext cx="8562975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61653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пушечный парусный корабль ОРЁЛ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838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 «22 августа – День Государственного флага Российской Федерации» </vt:lpstr>
      <vt:lpstr>Загадки</vt:lpstr>
      <vt:lpstr>Загадки</vt:lpstr>
      <vt:lpstr>Эпиграф</vt:lpstr>
      <vt:lpstr>Флаг</vt:lpstr>
      <vt:lpstr>История</vt:lpstr>
      <vt:lpstr>Российский триколор: от допетровских времен до наших дней</vt:lpstr>
      <vt:lpstr>История</vt:lpstr>
      <vt:lpstr>Слайд 9</vt:lpstr>
      <vt:lpstr>История</vt:lpstr>
      <vt:lpstr>Слайд 11</vt:lpstr>
      <vt:lpstr>История</vt:lpstr>
      <vt:lpstr>История</vt:lpstr>
      <vt:lpstr>Слайд 14</vt:lpstr>
      <vt:lpstr>История</vt:lpstr>
      <vt:lpstr>Слайд 16</vt:lpstr>
      <vt:lpstr>История</vt:lpstr>
      <vt:lpstr>История</vt:lpstr>
      <vt:lpstr>История</vt:lpstr>
      <vt:lpstr>Что означают 3 цвета российского флага</vt:lpstr>
      <vt:lpstr>День Государственного флага</vt:lpstr>
      <vt:lpstr>Список использованных источников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классного часа, посвященного Дню Государственного флага Российской Федерации</dc:title>
  <dc:creator>Admin</dc:creator>
  <cp:lastModifiedBy>Пользователь</cp:lastModifiedBy>
  <cp:revision>8</cp:revision>
  <dcterms:created xsi:type="dcterms:W3CDTF">2020-02-23T03:06:16Z</dcterms:created>
  <dcterms:modified xsi:type="dcterms:W3CDTF">2022-07-18T11:26:58Z</dcterms:modified>
</cp:coreProperties>
</file>